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8" name="Google Shape;188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89" name="Google Shape;189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Keep in photo editor or open in keynote to add icons and animations</a:t>
            </a:r>
            <a:endParaRPr/>
          </a:p>
        </p:txBody>
      </p:sp>
      <p:sp>
        <p:nvSpPr>
          <p:cNvPr id="191" name="Google Shape;191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2" name="Google Shape;192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 link to follow </a:t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cdbc8abda_0_37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cdbc8abda_0_37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7cdbc8abda_0_37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this in the style of? Pop art. How did I achieve this? What skills did I use? </a:t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slides 3 and 4 and then allow the students time to practise those skills.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camera positioning or working in pairs to get a better quality photo</a:t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cdbc8abda_0_1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cdbc8abda_0_1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7cdbc8abda_0_1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cdbc8abda_0_4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7cdbc8abda_0_4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7cdbc8abda_0_4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cdbc8abda_0_19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7cdbc8abda_0_19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7cdbc8abda_0_19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7cdbc8abda_0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slides 3 and 4 and then allow the students time to practise those skills.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 camera positioning or working in pairs to get a better quality photo</a:t>
            </a:r>
            <a:endParaRPr/>
          </a:p>
        </p:txBody>
      </p:sp>
      <p:sp>
        <p:nvSpPr>
          <p:cNvPr id="151" name="Google Shape;151;g37cdbc8abda_0_0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what opacity is and how it can be manipulated. Mention </a:t>
            </a:r>
            <a:r>
              <a:rPr lang="en-US"/>
              <a:t>brush</a:t>
            </a:r>
            <a:r>
              <a:rPr lang="en-US"/>
              <a:t> strokes to generate texture. </a:t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jpg"/><Relationship Id="rId5" Type="http://schemas.openxmlformats.org/officeDocument/2006/relationships/image" Target="../media/image13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jp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41.jpg"/><Relationship Id="rId5" Type="http://schemas.openxmlformats.org/officeDocument/2006/relationships/image" Target="../media/image17.jpg"/><Relationship Id="rId6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18.jpg"/><Relationship Id="rId5" Type="http://schemas.openxmlformats.org/officeDocument/2006/relationships/image" Target="../media/image40.jpg"/><Relationship Id="rId6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Relationship Id="rId4" Type="http://schemas.openxmlformats.org/officeDocument/2006/relationships/image" Target="../media/image37.png"/><Relationship Id="rId5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6BC8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739" y="1956485"/>
            <a:ext cx="18313669" cy="8330515"/>
          </a:xfrm>
          <a:custGeom>
            <a:rect b="b" l="l" r="r" t="t"/>
            <a:pathLst>
              <a:path extrusionOk="0" h="8330515" w="18313669">
                <a:moveTo>
                  <a:pt x="0" y="0"/>
                </a:moveTo>
                <a:lnTo>
                  <a:pt x="18313669" y="0"/>
                </a:lnTo>
                <a:lnTo>
                  <a:pt x="18313669" y="8330515"/>
                </a:lnTo>
                <a:lnTo>
                  <a:pt x="0" y="83305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269" l="-979" r="-1129" t="0"/>
            </a:stretch>
          </a:blipFill>
          <a:ln>
            <a:noFill/>
          </a:ln>
        </p:spPr>
      </p:sp>
      <p:sp>
        <p:nvSpPr>
          <p:cNvPr id="89" name="Google Shape;89;p13"/>
          <p:cNvSpPr/>
          <p:nvPr/>
        </p:nvSpPr>
        <p:spPr>
          <a:xfrm>
            <a:off x="2625543" y="-1316589"/>
            <a:ext cx="13064062" cy="13355454"/>
          </a:xfrm>
          <a:custGeom>
            <a:rect b="b" l="l" r="r" t="t"/>
            <a:pathLst>
              <a:path extrusionOk="0" h="13355454" w="13064062">
                <a:moveTo>
                  <a:pt x="0" y="0"/>
                </a:moveTo>
                <a:lnTo>
                  <a:pt x="13064062" y="0"/>
                </a:lnTo>
                <a:lnTo>
                  <a:pt x="13064062" y="13355454"/>
                </a:lnTo>
                <a:lnTo>
                  <a:pt x="0" y="13355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3"/>
          <p:cNvSpPr/>
          <p:nvPr/>
        </p:nvSpPr>
        <p:spPr>
          <a:xfrm rot="550144">
            <a:off x="700770" y="3583568"/>
            <a:ext cx="3833526" cy="1035052"/>
          </a:xfrm>
          <a:custGeom>
            <a:rect b="b" l="l" r="r" t="t"/>
            <a:pathLst>
              <a:path extrusionOk="0" h="1035052" w="3833526">
                <a:moveTo>
                  <a:pt x="0" y="0"/>
                </a:moveTo>
                <a:lnTo>
                  <a:pt x="3833526" y="0"/>
                </a:lnTo>
                <a:lnTo>
                  <a:pt x="3833526" y="1035052"/>
                </a:lnTo>
                <a:lnTo>
                  <a:pt x="0" y="1035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3"/>
          <p:cNvSpPr/>
          <p:nvPr/>
        </p:nvSpPr>
        <p:spPr>
          <a:xfrm rot="4125217">
            <a:off x="15014319" y="2948629"/>
            <a:ext cx="2355708" cy="2261480"/>
          </a:xfrm>
          <a:custGeom>
            <a:rect b="b" l="l" r="r" t="t"/>
            <a:pathLst>
              <a:path extrusionOk="0" h="2261480" w="2355708">
                <a:moveTo>
                  <a:pt x="0" y="0"/>
                </a:moveTo>
                <a:lnTo>
                  <a:pt x="2355708" y="0"/>
                </a:lnTo>
                <a:lnTo>
                  <a:pt x="2355708" y="2261480"/>
                </a:lnTo>
                <a:lnTo>
                  <a:pt x="0" y="226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3"/>
          <p:cNvSpPr/>
          <p:nvPr/>
        </p:nvSpPr>
        <p:spPr>
          <a:xfrm rot="10011692">
            <a:off x="1834105" y="5520313"/>
            <a:ext cx="2355708" cy="2261480"/>
          </a:xfrm>
          <a:custGeom>
            <a:rect b="b" l="l" r="r" t="t"/>
            <a:pathLst>
              <a:path extrusionOk="0" h="2261480" w="2355708">
                <a:moveTo>
                  <a:pt x="0" y="0"/>
                </a:moveTo>
                <a:lnTo>
                  <a:pt x="2355708" y="0"/>
                </a:lnTo>
                <a:lnTo>
                  <a:pt x="2355708" y="2261480"/>
                </a:lnTo>
                <a:lnTo>
                  <a:pt x="0" y="226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3"/>
          <p:cNvSpPr/>
          <p:nvPr/>
        </p:nvSpPr>
        <p:spPr>
          <a:xfrm>
            <a:off x="5449361" y="4875109"/>
            <a:ext cx="2493268" cy="2493268"/>
          </a:xfrm>
          <a:custGeom>
            <a:rect b="b" l="l" r="r" t="t"/>
            <a:pathLst>
              <a:path extrusionOk="0" h="2493268" w="2493268">
                <a:moveTo>
                  <a:pt x="0" y="0"/>
                </a:moveTo>
                <a:lnTo>
                  <a:pt x="2493267" y="0"/>
                </a:lnTo>
                <a:lnTo>
                  <a:pt x="2493267" y="2493267"/>
                </a:lnTo>
                <a:lnTo>
                  <a:pt x="0" y="24932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3"/>
          <p:cNvSpPr/>
          <p:nvPr/>
        </p:nvSpPr>
        <p:spPr>
          <a:xfrm>
            <a:off x="8799718" y="4962616"/>
            <a:ext cx="2433005" cy="2433005"/>
          </a:xfrm>
          <a:custGeom>
            <a:rect b="b" l="l" r="r" t="t"/>
            <a:pathLst>
              <a:path extrusionOk="0" h="2433005" w="2433005">
                <a:moveTo>
                  <a:pt x="0" y="0"/>
                </a:moveTo>
                <a:lnTo>
                  <a:pt x="2433004" y="0"/>
                </a:lnTo>
                <a:lnTo>
                  <a:pt x="2433004" y="2433005"/>
                </a:lnTo>
                <a:lnTo>
                  <a:pt x="0" y="2433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3"/>
          <p:cNvSpPr txBox="1"/>
          <p:nvPr/>
        </p:nvSpPr>
        <p:spPr>
          <a:xfrm>
            <a:off x="4416004" y="3113281"/>
            <a:ext cx="8767427" cy="1543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EF49AA"/>
                </a:solidFill>
                <a:latin typeface="Arial"/>
                <a:ea typeface="Arial"/>
                <a:cs typeface="Arial"/>
                <a:sym typeface="Arial"/>
              </a:rPr>
              <a:t>POP ART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49AA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>
            <a:off x="6374725" y="1901961"/>
            <a:ext cx="11150792" cy="7788744"/>
          </a:xfrm>
          <a:custGeom>
            <a:rect b="b" l="l" r="r" t="t"/>
            <a:pathLst>
              <a:path extrusionOk="0" h="7788744" w="11150792">
                <a:moveTo>
                  <a:pt x="0" y="0"/>
                </a:moveTo>
                <a:lnTo>
                  <a:pt x="11150792" y="0"/>
                </a:lnTo>
                <a:lnTo>
                  <a:pt x="11150792" y="7788744"/>
                </a:lnTo>
                <a:lnTo>
                  <a:pt x="0" y="7788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2"/>
          <p:cNvSpPr/>
          <p:nvPr/>
        </p:nvSpPr>
        <p:spPr>
          <a:xfrm rot="-5225756">
            <a:off x="253713" y="-3547135"/>
            <a:ext cx="5945271" cy="10013089"/>
          </a:xfrm>
          <a:custGeom>
            <a:rect b="b" l="l" r="r" t="t"/>
            <a:pathLst>
              <a:path extrusionOk="0" h="10013089" w="5945271">
                <a:moveTo>
                  <a:pt x="0" y="0"/>
                </a:moveTo>
                <a:lnTo>
                  <a:pt x="5945271" y="0"/>
                </a:lnTo>
                <a:lnTo>
                  <a:pt x="5945271" y="10013089"/>
                </a:lnTo>
                <a:lnTo>
                  <a:pt x="0" y="10013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2"/>
          <p:cNvSpPr txBox="1"/>
          <p:nvPr/>
        </p:nvSpPr>
        <p:spPr>
          <a:xfrm>
            <a:off x="495300" y="221160"/>
            <a:ext cx="638586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TRACE DETAILS</a:t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515100" y="5074500"/>
            <a:ext cx="54225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9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Use black pen to trace details. </a:t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1525700" y="7489850"/>
            <a:ext cx="3544614" cy="2388744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Calibri"/>
                <a:ea typeface="Calibri"/>
                <a:cs typeface="Calibri"/>
                <a:sym typeface="Calibri"/>
              </a:rPr>
              <a:t>Zoom in!</a:t>
            </a:r>
            <a:endParaRPr sz="3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49AA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6786050" y="1660537"/>
            <a:ext cx="11501950" cy="8626463"/>
          </a:xfrm>
          <a:custGeom>
            <a:rect b="b" l="l" r="r" t="t"/>
            <a:pathLst>
              <a:path extrusionOk="0" h="8626463" w="11501950">
                <a:moveTo>
                  <a:pt x="0" y="0"/>
                </a:moveTo>
                <a:lnTo>
                  <a:pt x="11501950" y="0"/>
                </a:lnTo>
                <a:lnTo>
                  <a:pt x="11501950" y="8626463"/>
                </a:lnTo>
                <a:lnTo>
                  <a:pt x="0" y="8626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23"/>
          <p:cNvSpPr/>
          <p:nvPr/>
        </p:nvSpPr>
        <p:spPr>
          <a:xfrm rot="-5225756">
            <a:off x="253713" y="-3547135"/>
            <a:ext cx="5945271" cy="10013089"/>
          </a:xfrm>
          <a:custGeom>
            <a:rect b="b" l="l" r="r" t="t"/>
            <a:pathLst>
              <a:path extrusionOk="0" h="10013089" w="5945271">
                <a:moveTo>
                  <a:pt x="0" y="0"/>
                </a:moveTo>
                <a:lnTo>
                  <a:pt x="5945271" y="0"/>
                </a:lnTo>
                <a:lnTo>
                  <a:pt x="5945271" y="10013089"/>
                </a:lnTo>
                <a:lnTo>
                  <a:pt x="0" y="100130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6" name="Google Shape;196;p23"/>
          <p:cNvSpPr txBox="1"/>
          <p:nvPr/>
        </p:nvSpPr>
        <p:spPr>
          <a:xfrm>
            <a:off x="495300" y="221160"/>
            <a:ext cx="745266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ADD DRAWING</a:t>
            </a:r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540522" y="5340375"/>
            <a:ext cx="5543700" cy="49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184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Draw speech bubbles, sketches or doodles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72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-237392" y="-23666"/>
            <a:ext cx="13518926" cy="92819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815341" lvl="1" marL="1630682" marR="0" rtl="0" algn="l">
              <a:lnSpc>
                <a:spcPct val="193047"/>
              </a:lnSpc>
              <a:spcBef>
                <a:spcPts val="0"/>
              </a:spcBef>
              <a:spcAft>
                <a:spcPts val="0"/>
              </a:spcAft>
              <a:buClr>
                <a:srgbClr val="262A47"/>
              </a:buClr>
              <a:buSzPts val="7551"/>
              <a:buFont typeface="Arial"/>
              <a:buChar char="•"/>
            </a:pPr>
            <a:r>
              <a:rPr b="0" i="0" lang="en-US" sz="7551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Add your photo to a blank Keynote. </a:t>
            </a:r>
            <a:endParaRPr/>
          </a:p>
          <a:p>
            <a:pPr indent="-815341" lvl="1" marL="1630682" marR="0" rtl="0" algn="l">
              <a:lnSpc>
                <a:spcPct val="193047"/>
              </a:lnSpc>
              <a:spcBef>
                <a:spcPts val="0"/>
              </a:spcBef>
              <a:spcAft>
                <a:spcPts val="0"/>
              </a:spcAft>
              <a:buClr>
                <a:srgbClr val="262A47"/>
              </a:buClr>
              <a:buSzPts val="7551"/>
              <a:buFont typeface="Arial"/>
              <a:buChar char="•"/>
            </a:pPr>
            <a:r>
              <a:rPr b="0" i="0" lang="en-US" sz="7551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Try adding in some icons.</a:t>
            </a:r>
            <a:endParaRPr/>
          </a:p>
          <a:p>
            <a:pPr indent="-815341" lvl="1" marL="1630682" marR="0" rtl="0" algn="l">
              <a:lnSpc>
                <a:spcPct val="193047"/>
              </a:lnSpc>
              <a:spcBef>
                <a:spcPts val="0"/>
              </a:spcBef>
              <a:spcAft>
                <a:spcPts val="0"/>
              </a:spcAft>
              <a:buClr>
                <a:srgbClr val="262A47"/>
              </a:buClr>
              <a:buSzPts val="7551"/>
              <a:buFont typeface="Arial"/>
              <a:buChar char="•"/>
            </a:pPr>
            <a:r>
              <a:rPr b="0" i="0" lang="en-US" sz="7551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 Could you use animations?</a:t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13591023" y="325389"/>
            <a:ext cx="4383191" cy="4383191"/>
          </a:xfrm>
          <a:custGeom>
            <a:rect b="b" l="l" r="r" t="t"/>
            <a:pathLst>
              <a:path extrusionOk="0" h="4383191" w="4383191">
                <a:moveTo>
                  <a:pt x="0" y="0"/>
                </a:moveTo>
                <a:lnTo>
                  <a:pt x="4383191" y="0"/>
                </a:lnTo>
                <a:lnTo>
                  <a:pt x="4383191" y="4383191"/>
                </a:lnTo>
                <a:lnTo>
                  <a:pt x="0" y="4383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24"/>
          <p:cNvSpPr/>
          <p:nvPr/>
        </p:nvSpPr>
        <p:spPr>
          <a:xfrm>
            <a:off x="13661523" y="4988792"/>
            <a:ext cx="4242192" cy="5058242"/>
          </a:xfrm>
          <a:custGeom>
            <a:rect b="b" l="l" r="r" t="t"/>
            <a:pathLst>
              <a:path extrusionOk="0" h="5058242" w="4242192">
                <a:moveTo>
                  <a:pt x="0" y="0"/>
                </a:moveTo>
                <a:lnTo>
                  <a:pt x="4242191" y="0"/>
                </a:lnTo>
                <a:lnTo>
                  <a:pt x="4242191" y="5058242"/>
                </a:lnTo>
                <a:lnTo>
                  <a:pt x="0" y="50582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1612" l="0" r="-50900" t="-9866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72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/>
          <p:nvPr/>
        </p:nvSpPr>
        <p:spPr>
          <a:xfrm>
            <a:off x="12165029" y="3128303"/>
            <a:ext cx="5029317" cy="5029317"/>
          </a:xfrm>
          <a:custGeom>
            <a:rect b="b" l="l" r="r" t="t"/>
            <a:pathLst>
              <a:path extrusionOk="0" h="5029317" w="5029317">
                <a:moveTo>
                  <a:pt x="0" y="0"/>
                </a:moveTo>
                <a:lnTo>
                  <a:pt x="5029316" y="0"/>
                </a:lnTo>
                <a:lnTo>
                  <a:pt x="5029316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25"/>
          <p:cNvSpPr txBox="1"/>
          <p:nvPr/>
        </p:nvSpPr>
        <p:spPr>
          <a:xfrm>
            <a:off x="1028700" y="809625"/>
            <a:ext cx="1536449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F4F1E1"/>
                </a:solidFill>
                <a:latin typeface="Arial"/>
                <a:ea typeface="Arial"/>
                <a:cs typeface="Arial"/>
                <a:sym typeface="Arial"/>
              </a:rPr>
              <a:t>SHARE YOUR WORK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541477" y="1947381"/>
            <a:ext cx="11623551" cy="7130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771543" lvl="1" marL="1543087" marR="0" rtl="0" algn="l">
              <a:lnSpc>
                <a:spcPct val="195998"/>
              </a:lnSpc>
              <a:spcBef>
                <a:spcPts val="0"/>
              </a:spcBef>
              <a:spcAft>
                <a:spcPts val="0"/>
              </a:spcAft>
              <a:buClr>
                <a:srgbClr val="262A47"/>
              </a:buClr>
              <a:buSzPts val="7147"/>
              <a:buFont typeface="Arial"/>
              <a:buChar char="•"/>
            </a:pPr>
            <a:r>
              <a:rPr b="0" i="0" lang="en-US" sz="7147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Export your work</a:t>
            </a:r>
            <a:endParaRPr/>
          </a:p>
          <a:p>
            <a:pPr indent="-771543" lvl="1" marL="1543087" marR="0" rtl="0" algn="l">
              <a:lnSpc>
                <a:spcPct val="195998"/>
              </a:lnSpc>
              <a:spcBef>
                <a:spcPts val="0"/>
              </a:spcBef>
              <a:spcAft>
                <a:spcPts val="0"/>
              </a:spcAft>
              <a:buClr>
                <a:srgbClr val="262A47"/>
              </a:buClr>
              <a:buSzPts val="7147"/>
              <a:buFont typeface="Arial"/>
              <a:buChar char="•"/>
            </a:pPr>
            <a:r>
              <a:rPr b="0" i="0" lang="en-US" sz="7147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Scan the QR code</a:t>
            </a:r>
            <a:endParaRPr/>
          </a:p>
          <a:p>
            <a:pPr indent="-771543" lvl="1" marL="1543087" marR="0" rtl="0" algn="l">
              <a:lnSpc>
                <a:spcPct val="195998"/>
              </a:lnSpc>
              <a:spcBef>
                <a:spcPts val="0"/>
              </a:spcBef>
              <a:spcAft>
                <a:spcPts val="0"/>
              </a:spcAft>
              <a:buClr>
                <a:srgbClr val="262A47"/>
              </a:buClr>
              <a:buSzPts val="7147"/>
              <a:buFont typeface="Arial"/>
              <a:buChar char="•"/>
            </a:pPr>
            <a:r>
              <a:rPr b="0" i="0" lang="en-US" sz="7147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Upload your work to the Seesaw Journal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6BC8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-2127891" y="-1771304"/>
            <a:ext cx="9027449" cy="9027449"/>
          </a:xfrm>
          <a:custGeom>
            <a:rect b="b" l="l" r="r" t="t"/>
            <a:pathLst>
              <a:path extrusionOk="0" h="9027449" w="9027449">
                <a:moveTo>
                  <a:pt x="0" y="0"/>
                </a:moveTo>
                <a:lnTo>
                  <a:pt x="9027448" y="0"/>
                </a:lnTo>
                <a:lnTo>
                  <a:pt x="9027448" y="9027449"/>
                </a:lnTo>
                <a:lnTo>
                  <a:pt x="0" y="9027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26"/>
          <p:cNvSpPr/>
          <p:nvPr/>
        </p:nvSpPr>
        <p:spPr>
          <a:xfrm>
            <a:off x="13264509" y="5143500"/>
            <a:ext cx="6113893" cy="6113893"/>
          </a:xfrm>
          <a:custGeom>
            <a:rect b="b" l="l" r="r" t="t"/>
            <a:pathLst>
              <a:path extrusionOk="0" h="6113893" w="6113893">
                <a:moveTo>
                  <a:pt x="0" y="0"/>
                </a:moveTo>
                <a:lnTo>
                  <a:pt x="6113893" y="0"/>
                </a:lnTo>
                <a:lnTo>
                  <a:pt x="6113893" y="6113893"/>
                </a:lnTo>
                <a:lnTo>
                  <a:pt x="0" y="6113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26"/>
          <p:cNvSpPr/>
          <p:nvPr/>
        </p:nvSpPr>
        <p:spPr>
          <a:xfrm>
            <a:off x="3033722" y="-620614"/>
            <a:ext cx="12751053" cy="13035463"/>
          </a:xfrm>
          <a:custGeom>
            <a:rect b="b" l="l" r="r" t="t"/>
            <a:pathLst>
              <a:path extrusionOk="0" h="13035463" w="12751053">
                <a:moveTo>
                  <a:pt x="0" y="0"/>
                </a:moveTo>
                <a:lnTo>
                  <a:pt x="12751053" y="0"/>
                </a:lnTo>
                <a:lnTo>
                  <a:pt x="12751053" y="13035463"/>
                </a:lnTo>
                <a:lnTo>
                  <a:pt x="0" y="130354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26"/>
          <p:cNvSpPr/>
          <p:nvPr/>
        </p:nvSpPr>
        <p:spPr>
          <a:xfrm>
            <a:off x="6087054" y="2567901"/>
            <a:ext cx="5632545" cy="5632545"/>
          </a:xfrm>
          <a:custGeom>
            <a:rect b="b" l="l" r="r" t="t"/>
            <a:pathLst>
              <a:path extrusionOk="0" h="5632545" w="5632545">
                <a:moveTo>
                  <a:pt x="0" y="0"/>
                </a:moveTo>
                <a:lnTo>
                  <a:pt x="5632545" y="0"/>
                </a:lnTo>
                <a:lnTo>
                  <a:pt x="5632545" y="5632545"/>
                </a:lnTo>
                <a:lnTo>
                  <a:pt x="0" y="5632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46BC8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/>
          <p:nvPr/>
        </p:nvSpPr>
        <p:spPr>
          <a:xfrm>
            <a:off x="-5421756" y="-745533"/>
            <a:ext cx="8926956" cy="3548465"/>
          </a:xfrm>
          <a:custGeom>
            <a:rect b="b" l="l" r="r" t="t"/>
            <a:pathLst>
              <a:path extrusionOk="0" h="3548465" w="8926956">
                <a:moveTo>
                  <a:pt x="0" y="0"/>
                </a:moveTo>
                <a:lnTo>
                  <a:pt x="8926956" y="0"/>
                </a:lnTo>
                <a:lnTo>
                  <a:pt x="8926956" y="3548466"/>
                </a:lnTo>
                <a:lnTo>
                  <a:pt x="0" y="3548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4"/>
          <p:cNvSpPr/>
          <p:nvPr/>
        </p:nvSpPr>
        <p:spPr>
          <a:xfrm>
            <a:off x="12996449" y="7484067"/>
            <a:ext cx="8926956" cy="3548465"/>
          </a:xfrm>
          <a:custGeom>
            <a:rect b="b" l="l" r="r" t="t"/>
            <a:pathLst>
              <a:path extrusionOk="0" h="3548465" w="8926956">
                <a:moveTo>
                  <a:pt x="0" y="0"/>
                </a:moveTo>
                <a:lnTo>
                  <a:pt x="8926956" y="0"/>
                </a:lnTo>
                <a:lnTo>
                  <a:pt x="8926956" y="3548466"/>
                </a:lnTo>
                <a:lnTo>
                  <a:pt x="0" y="3548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4"/>
          <p:cNvSpPr/>
          <p:nvPr/>
        </p:nvSpPr>
        <p:spPr>
          <a:xfrm>
            <a:off x="15359465" y="-27643"/>
            <a:ext cx="3799669" cy="1510368"/>
          </a:xfrm>
          <a:custGeom>
            <a:rect b="b" l="l" r="r" t="t"/>
            <a:pathLst>
              <a:path extrusionOk="0" h="1510368" w="3799669">
                <a:moveTo>
                  <a:pt x="0" y="0"/>
                </a:moveTo>
                <a:lnTo>
                  <a:pt x="3799670" y="0"/>
                </a:lnTo>
                <a:lnTo>
                  <a:pt x="3799670" y="1510368"/>
                </a:lnTo>
                <a:lnTo>
                  <a:pt x="0" y="15103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4"/>
          <p:cNvSpPr/>
          <p:nvPr/>
        </p:nvSpPr>
        <p:spPr>
          <a:xfrm>
            <a:off x="3026898" y="1370787"/>
            <a:ext cx="11488861" cy="8616646"/>
          </a:xfrm>
          <a:custGeom>
            <a:rect b="b" l="l" r="r" t="t"/>
            <a:pathLst>
              <a:path extrusionOk="0" h="8616646" w="11488861">
                <a:moveTo>
                  <a:pt x="0" y="0"/>
                </a:moveTo>
                <a:lnTo>
                  <a:pt x="11488861" y="0"/>
                </a:lnTo>
                <a:lnTo>
                  <a:pt x="11488861" y="8616646"/>
                </a:lnTo>
                <a:lnTo>
                  <a:pt x="0" y="8616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4"/>
          <p:cNvSpPr txBox="1"/>
          <p:nvPr/>
        </p:nvSpPr>
        <p:spPr>
          <a:xfrm>
            <a:off x="1399772" y="413563"/>
            <a:ext cx="15590914" cy="957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20" u="none" cap="none" strike="noStrike">
                <a:solidFill>
                  <a:srgbClr val="F4F1E1"/>
                </a:solidFill>
                <a:latin typeface="Arial"/>
                <a:ea typeface="Arial"/>
                <a:cs typeface="Arial"/>
                <a:sym typeface="Arial"/>
              </a:rPr>
              <a:t>LOOK WHAT I’VE MADE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49AA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 rot="1361823">
            <a:off x="7005476" y="835799"/>
            <a:ext cx="10064669" cy="9561435"/>
          </a:xfrm>
          <a:custGeom>
            <a:rect b="b" l="l" r="r" t="t"/>
            <a:pathLst>
              <a:path extrusionOk="0" h="9561435" w="10064669">
                <a:moveTo>
                  <a:pt x="0" y="0"/>
                </a:moveTo>
                <a:lnTo>
                  <a:pt x="10064669" y="0"/>
                </a:lnTo>
                <a:lnTo>
                  <a:pt x="10064669" y="9561435"/>
                </a:lnTo>
                <a:lnTo>
                  <a:pt x="0" y="9561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5"/>
          <p:cNvSpPr/>
          <p:nvPr/>
        </p:nvSpPr>
        <p:spPr>
          <a:xfrm>
            <a:off x="7621186" y="2633364"/>
            <a:ext cx="8833248" cy="6624936"/>
          </a:xfrm>
          <a:custGeom>
            <a:rect b="b" l="l" r="r" t="t"/>
            <a:pathLst>
              <a:path extrusionOk="0" h="6624936" w="8833248">
                <a:moveTo>
                  <a:pt x="0" y="0"/>
                </a:moveTo>
                <a:lnTo>
                  <a:pt x="8833248" y="0"/>
                </a:lnTo>
                <a:lnTo>
                  <a:pt x="8833248" y="6624936"/>
                </a:lnTo>
                <a:lnTo>
                  <a:pt x="0" y="6624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" name="Google Shape;111;p15"/>
          <p:cNvSpPr/>
          <p:nvPr/>
        </p:nvSpPr>
        <p:spPr>
          <a:xfrm rot="-1932265">
            <a:off x="15028682" y="230029"/>
            <a:ext cx="3262339" cy="3042131"/>
          </a:xfrm>
          <a:custGeom>
            <a:rect b="b" l="l" r="r" t="t"/>
            <a:pathLst>
              <a:path extrusionOk="0" h="3042131" w="3262339">
                <a:moveTo>
                  <a:pt x="0" y="0"/>
                </a:moveTo>
                <a:lnTo>
                  <a:pt x="3262339" y="0"/>
                </a:lnTo>
                <a:lnTo>
                  <a:pt x="3262339" y="3042130"/>
                </a:lnTo>
                <a:lnTo>
                  <a:pt x="0" y="304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2" name="Google Shape;112;p15"/>
          <p:cNvSpPr/>
          <p:nvPr/>
        </p:nvSpPr>
        <p:spPr>
          <a:xfrm rot="5159385">
            <a:off x="83873" y="-3370620"/>
            <a:ext cx="5754906" cy="9837446"/>
          </a:xfrm>
          <a:custGeom>
            <a:rect b="b" l="l" r="r" t="t"/>
            <a:pathLst>
              <a:path extrusionOk="0" h="9837446" w="5754906">
                <a:moveTo>
                  <a:pt x="0" y="0"/>
                </a:moveTo>
                <a:lnTo>
                  <a:pt x="5754906" y="0"/>
                </a:lnTo>
                <a:lnTo>
                  <a:pt x="5754906" y="9837445"/>
                </a:lnTo>
                <a:lnTo>
                  <a:pt x="0" y="983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15"/>
          <p:cNvSpPr/>
          <p:nvPr/>
        </p:nvSpPr>
        <p:spPr>
          <a:xfrm>
            <a:off x="534338" y="6314833"/>
            <a:ext cx="2157851" cy="1772135"/>
          </a:xfrm>
          <a:custGeom>
            <a:rect b="b" l="l" r="r" t="t"/>
            <a:pathLst>
              <a:path extrusionOk="0" h="1772135" w="2157851">
                <a:moveTo>
                  <a:pt x="0" y="0"/>
                </a:moveTo>
                <a:lnTo>
                  <a:pt x="2157851" y="0"/>
                </a:lnTo>
                <a:lnTo>
                  <a:pt x="2157851" y="1772134"/>
                </a:lnTo>
                <a:lnTo>
                  <a:pt x="0" y="1772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15"/>
          <p:cNvSpPr/>
          <p:nvPr/>
        </p:nvSpPr>
        <p:spPr>
          <a:xfrm>
            <a:off x="3843975" y="6172200"/>
            <a:ext cx="2215236" cy="2057400"/>
          </a:xfrm>
          <a:custGeom>
            <a:rect b="b" l="l" r="r" t="t"/>
            <a:pathLst>
              <a:path extrusionOk="0" h="2057400" w="2215236">
                <a:moveTo>
                  <a:pt x="0" y="0"/>
                </a:moveTo>
                <a:lnTo>
                  <a:pt x="2215235" y="0"/>
                </a:lnTo>
                <a:lnTo>
                  <a:pt x="221523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5"/>
          <p:cNvSpPr txBox="1"/>
          <p:nvPr/>
        </p:nvSpPr>
        <p:spPr>
          <a:xfrm>
            <a:off x="1009360" y="819150"/>
            <a:ext cx="5669230" cy="2419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TAKE A SELFIE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6" title="IMG_3510 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50" y="627625"/>
            <a:ext cx="3597074" cy="47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 title="IMG_3525 2.PNG"/>
          <p:cNvPicPr preferRelativeResize="0"/>
          <p:nvPr/>
        </p:nvPicPr>
        <p:blipFill rotWithShape="1">
          <a:blip r:embed="rId4">
            <a:alphaModFix/>
          </a:blip>
          <a:srcRect b="61222" l="34146" r="30899" t="11475"/>
          <a:stretch/>
        </p:blipFill>
        <p:spPr>
          <a:xfrm>
            <a:off x="5228075" y="1041550"/>
            <a:ext cx="4814100" cy="28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title="IMG_3527.PNG"/>
          <p:cNvPicPr preferRelativeResize="0"/>
          <p:nvPr/>
        </p:nvPicPr>
        <p:blipFill rotWithShape="1">
          <a:blip r:embed="rId5">
            <a:alphaModFix/>
          </a:blip>
          <a:srcRect b="7103" l="50807" r="13845" t="26136"/>
          <a:stretch/>
        </p:blipFill>
        <p:spPr>
          <a:xfrm>
            <a:off x="10927925" y="1041550"/>
            <a:ext cx="4919173" cy="696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8155900" y="2067025"/>
            <a:ext cx="1297800" cy="12339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14701600" y="3861650"/>
            <a:ext cx="1297800" cy="12339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813" y="432625"/>
            <a:ext cx="8596376" cy="859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 title="IMG_3530.PNG"/>
          <p:cNvPicPr preferRelativeResize="0"/>
          <p:nvPr/>
        </p:nvPicPr>
        <p:blipFill rotWithShape="1">
          <a:blip r:embed="rId3">
            <a:alphaModFix/>
          </a:blip>
          <a:srcRect b="0" l="37740" r="34931" t="68299"/>
          <a:stretch/>
        </p:blipFill>
        <p:spPr>
          <a:xfrm>
            <a:off x="929375" y="1890750"/>
            <a:ext cx="5193825" cy="45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3565350" y="4919175"/>
            <a:ext cx="1297800" cy="12339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8" title="View recent photos.jpeg"/>
          <p:cNvPicPr preferRelativeResize="0"/>
          <p:nvPr/>
        </p:nvPicPr>
        <p:blipFill rotWithShape="1">
          <a:blip r:embed="rId4">
            <a:alphaModFix/>
          </a:blip>
          <a:srcRect b="32540" l="0" r="85091" t="33411"/>
          <a:stretch/>
        </p:blipFill>
        <p:spPr>
          <a:xfrm>
            <a:off x="7220975" y="3996582"/>
            <a:ext cx="2572575" cy="440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 title="IMG_353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05150" y="3527982"/>
            <a:ext cx="2715975" cy="53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7706050" y="5341673"/>
            <a:ext cx="1297800" cy="12339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p18"/>
          <p:cNvCxnSpPr/>
          <p:nvPr/>
        </p:nvCxnSpPr>
        <p:spPr>
          <a:xfrm>
            <a:off x="9037175" y="5960700"/>
            <a:ext cx="5592300" cy="78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3" name="Google Shape;143;p18" title="View recent photos 2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5689" y="248550"/>
            <a:ext cx="8501675" cy="18573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8"/>
          <p:cNvCxnSpPr/>
          <p:nvPr/>
        </p:nvCxnSpPr>
        <p:spPr>
          <a:xfrm rot="10800000">
            <a:off x="13183400" y="993450"/>
            <a:ext cx="1221600" cy="2611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8"/>
          <p:cNvSpPr txBox="1"/>
          <p:nvPr/>
        </p:nvSpPr>
        <p:spPr>
          <a:xfrm>
            <a:off x="2611800" y="6697775"/>
            <a:ext cx="1297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6879000" y="4487975"/>
            <a:ext cx="1297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13432200" y="6469175"/>
            <a:ext cx="1297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12594000" y="1439975"/>
            <a:ext cx="12978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49A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 rot="1359176">
            <a:off x="7011223" y="833039"/>
            <a:ext cx="10060800" cy="9557759"/>
          </a:xfrm>
          <a:custGeom>
            <a:rect b="b" l="l" r="r" t="t"/>
            <a:pathLst>
              <a:path extrusionOk="0" h="9561435" w="10064669">
                <a:moveTo>
                  <a:pt x="0" y="0"/>
                </a:moveTo>
                <a:lnTo>
                  <a:pt x="10064669" y="0"/>
                </a:lnTo>
                <a:lnTo>
                  <a:pt x="10064669" y="9561435"/>
                </a:lnTo>
                <a:lnTo>
                  <a:pt x="0" y="95614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19"/>
          <p:cNvSpPr/>
          <p:nvPr/>
        </p:nvSpPr>
        <p:spPr>
          <a:xfrm rot="-1933092">
            <a:off x="15028105" y="230837"/>
            <a:ext cx="3258391" cy="3038450"/>
          </a:xfrm>
          <a:custGeom>
            <a:rect b="b" l="l" r="r" t="t"/>
            <a:pathLst>
              <a:path extrusionOk="0" h="3042131" w="3262339">
                <a:moveTo>
                  <a:pt x="0" y="0"/>
                </a:moveTo>
                <a:lnTo>
                  <a:pt x="3262339" y="0"/>
                </a:lnTo>
                <a:lnTo>
                  <a:pt x="3262339" y="3042130"/>
                </a:lnTo>
                <a:lnTo>
                  <a:pt x="0" y="3042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19"/>
          <p:cNvSpPr/>
          <p:nvPr/>
        </p:nvSpPr>
        <p:spPr>
          <a:xfrm rot="5159149">
            <a:off x="84449" y="-3370218"/>
            <a:ext cx="5754636" cy="9836985"/>
          </a:xfrm>
          <a:custGeom>
            <a:rect b="b" l="l" r="r" t="t"/>
            <a:pathLst>
              <a:path extrusionOk="0" h="9837446" w="5754906">
                <a:moveTo>
                  <a:pt x="0" y="0"/>
                </a:moveTo>
                <a:lnTo>
                  <a:pt x="5754906" y="0"/>
                </a:lnTo>
                <a:lnTo>
                  <a:pt x="5754906" y="9837445"/>
                </a:lnTo>
                <a:lnTo>
                  <a:pt x="0" y="9837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19"/>
          <p:cNvSpPr/>
          <p:nvPr/>
        </p:nvSpPr>
        <p:spPr>
          <a:xfrm>
            <a:off x="534338" y="6314833"/>
            <a:ext cx="2157851" cy="1772135"/>
          </a:xfrm>
          <a:custGeom>
            <a:rect b="b" l="l" r="r" t="t"/>
            <a:pathLst>
              <a:path extrusionOk="0" h="1772135" w="2157851">
                <a:moveTo>
                  <a:pt x="0" y="0"/>
                </a:moveTo>
                <a:lnTo>
                  <a:pt x="2157851" y="0"/>
                </a:lnTo>
                <a:lnTo>
                  <a:pt x="2157851" y="1772134"/>
                </a:lnTo>
                <a:lnTo>
                  <a:pt x="0" y="1772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19"/>
          <p:cNvSpPr/>
          <p:nvPr/>
        </p:nvSpPr>
        <p:spPr>
          <a:xfrm>
            <a:off x="3843975" y="6172200"/>
            <a:ext cx="2215236" cy="2057400"/>
          </a:xfrm>
          <a:custGeom>
            <a:rect b="b" l="l" r="r" t="t"/>
            <a:pathLst>
              <a:path extrusionOk="0" h="2057400" w="2215236">
                <a:moveTo>
                  <a:pt x="0" y="0"/>
                </a:moveTo>
                <a:lnTo>
                  <a:pt x="2215235" y="0"/>
                </a:lnTo>
                <a:lnTo>
                  <a:pt x="2215235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72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 rot="7029933">
            <a:off x="10514038" y="-4723472"/>
            <a:ext cx="7734686" cy="9446945"/>
          </a:xfrm>
          <a:custGeom>
            <a:rect b="b" l="l" r="r" t="t"/>
            <a:pathLst>
              <a:path extrusionOk="0" h="9446945" w="7734686">
                <a:moveTo>
                  <a:pt x="0" y="0"/>
                </a:moveTo>
                <a:lnTo>
                  <a:pt x="7734686" y="0"/>
                </a:lnTo>
                <a:lnTo>
                  <a:pt x="7734686" y="9446944"/>
                </a:lnTo>
                <a:lnTo>
                  <a:pt x="0" y="94469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20"/>
          <p:cNvSpPr/>
          <p:nvPr/>
        </p:nvSpPr>
        <p:spPr>
          <a:xfrm>
            <a:off x="9981856" y="7873554"/>
            <a:ext cx="5668994" cy="2103957"/>
          </a:xfrm>
          <a:custGeom>
            <a:rect b="b" l="l" r="r" t="t"/>
            <a:pathLst>
              <a:path extrusionOk="0" h="2103957" w="5668994">
                <a:moveTo>
                  <a:pt x="0" y="0"/>
                </a:moveTo>
                <a:lnTo>
                  <a:pt x="5668995" y="0"/>
                </a:lnTo>
                <a:lnTo>
                  <a:pt x="5668995" y="2103957"/>
                </a:lnTo>
                <a:lnTo>
                  <a:pt x="0" y="21039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0"/>
          <p:cNvSpPr txBox="1"/>
          <p:nvPr/>
        </p:nvSpPr>
        <p:spPr>
          <a:xfrm>
            <a:off x="0" y="1234874"/>
            <a:ext cx="9004200" cy="7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97250" lvl="1" marL="1394503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262A47"/>
              </a:buClr>
              <a:buSzPts val="6458"/>
              <a:buFont typeface="Arial"/>
              <a:buChar char="•"/>
            </a:pPr>
            <a:r>
              <a:rPr b="0" i="0" lang="en-US" sz="6458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Saturation -100</a:t>
            </a:r>
            <a:endParaRPr/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458" u="none" cap="none" strike="noStrike">
              <a:solidFill>
                <a:srgbClr val="262A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458" u="none" cap="none" strike="noStrike">
              <a:solidFill>
                <a:srgbClr val="262A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7250" lvl="1" marL="1394503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262A47"/>
              </a:buClr>
              <a:buSzPts val="6458"/>
              <a:buFont typeface="Arial"/>
              <a:buChar char="•"/>
            </a:pPr>
            <a:r>
              <a:rPr b="0" i="0" lang="en-US" sz="6458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Contrast 100</a:t>
            </a:r>
            <a:endParaRPr/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458" u="none" cap="none" strike="noStrike">
              <a:solidFill>
                <a:srgbClr val="262A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7250" lvl="1" marL="1394503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262A47"/>
              </a:buClr>
              <a:buSzPts val="6458"/>
              <a:buFont typeface="Arial"/>
              <a:buChar char="•"/>
            </a:pPr>
            <a:r>
              <a:rPr b="0" i="0" lang="en-US" sz="6458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Exposure 75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9981856" y="1539674"/>
            <a:ext cx="6618903" cy="2134310"/>
          </a:xfrm>
          <a:custGeom>
            <a:rect b="b" l="l" r="r" t="t"/>
            <a:pathLst>
              <a:path extrusionOk="0" h="2134310" w="6618903">
                <a:moveTo>
                  <a:pt x="0" y="0"/>
                </a:moveTo>
                <a:lnTo>
                  <a:pt x="6618903" y="0"/>
                </a:lnTo>
                <a:lnTo>
                  <a:pt x="6618903" y="2134310"/>
                </a:lnTo>
                <a:lnTo>
                  <a:pt x="0" y="2134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20"/>
          <p:cNvSpPr/>
          <p:nvPr/>
        </p:nvSpPr>
        <p:spPr>
          <a:xfrm>
            <a:off x="9981856" y="4631693"/>
            <a:ext cx="6546934" cy="2284152"/>
          </a:xfrm>
          <a:custGeom>
            <a:rect b="b" l="l" r="r" t="t"/>
            <a:pathLst>
              <a:path extrusionOk="0" h="2284152" w="6546934">
                <a:moveTo>
                  <a:pt x="0" y="0"/>
                </a:moveTo>
                <a:lnTo>
                  <a:pt x="6546934" y="0"/>
                </a:lnTo>
                <a:lnTo>
                  <a:pt x="6546934" y="2284152"/>
                </a:lnTo>
                <a:lnTo>
                  <a:pt x="0" y="2284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20"/>
          <p:cNvSpPr txBox="1"/>
          <p:nvPr/>
        </p:nvSpPr>
        <p:spPr>
          <a:xfrm>
            <a:off x="337625" y="118989"/>
            <a:ext cx="14830723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EDIT THE PHOTO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49AA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8179978" y="0"/>
            <a:ext cx="10108022" cy="6932052"/>
          </a:xfrm>
          <a:custGeom>
            <a:rect b="b" l="l" r="r" t="t"/>
            <a:pathLst>
              <a:path extrusionOk="0" h="6932052" w="10108022">
                <a:moveTo>
                  <a:pt x="0" y="0"/>
                </a:moveTo>
                <a:lnTo>
                  <a:pt x="10108022" y="0"/>
                </a:lnTo>
                <a:lnTo>
                  <a:pt x="10108022" y="6932052"/>
                </a:lnTo>
                <a:lnTo>
                  <a:pt x="0" y="6932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21"/>
          <p:cNvSpPr/>
          <p:nvPr/>
        </p:nvSpPr>
        <p:spPr>
          <a:xfrm rot="-5225756">
            <a:off x="-175393" y="-3977844"/>
            <a:ext cx="5945271" cy="10013089"/>
          </a:xfrm>
          <a:custGeom>
            <a:rect b="b" l="l" r="r" t="t"/>
            <a:pathLst>
              <a:path extrusionOk="0" h="10013089" w="5945271">
                <a:moveTo>
                  <a:pt x="0" y="0"/>
                </a:moveTo>
                <a:lnTo>
                  <a:pt x="5945271" y="0"/>
                </a:lnTo>
                <a:lnTo>
                  <a:pt x="5945271" y="10013088"/>
                </a:lnTo>
                <a:lnTo>
                  <a:pt x="0" y="10013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21"/>
          <p:cNvSpPr/>
          <p:nvPr/>
        </p:nvSpPr>
        <p:spPr>
          <a:xfrm>
            <a:off x="0" y="4132931"/>
            <a:ext cx="8405557" cy="6154069"/>
          </a:xfrm>
          <a:custGeom>
            <a:rect b="b" l="l" r="r" t="t"/>
            <a:pathLst>
              <a:path extrusionOk="0" h="6154069" w="8405557">
                <a:moveTo>
                  <a:pt x="0" y="0"/>
                </a:moveTo>
                <a:lnTo>
                  <a:pt x="8405557" y="0"/>
                </a:lnTo>
                <a:lnTo>
                  <a:pt x="8405557" y="6154069"/>
                </a:lnTo>
                <a:lnTo>
                  <a:pt x="0" y="615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21"/>
          <p:cNvSpPr txBox="1"/>
          <p:nvPr/>
        </p:nvSpPr>
        <p:spPr>
          <a:xfrm>
            <a:off x="325315" y="109957"/>
            <a:ext cx="6385861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00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MARK UP PHOTO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9479523" y="6952791"/>
            <a:ext cx="8426891" cy="29775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9" u="none" cap="none" strike="noStrike">
                <a:solidFill>
                  <a:srgbClr val="262A47"/>
                </a:solidFill>
                <a:latin typeface="Arial"/>
                <a:ea typeface="Arial"/>
                <a:cs typeface="Arial"/>
                <a:sym typeface="Arial"/>
              </a:rPr>
              <a:t>Use highlighter to draw outline and shade background in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